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  <p:sldMasterId id="2147483672" r:id="rId6"/>
  </p:sldMasterIdLst>
  <p:sldIdLst>
    <p:sldId id="257" r:id="rId7"/>
    <p:sldId id="258" r:id="rId8"/>
    <p:sldId id="259" r:id="rId9"/>
    <p:sldId id="260" r:id="rId10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7" autoAdjust="0"/>
    <p:restoredTop sz="94660"/>
  </p:normalViewPr>
  <p:slideViewPr>
    <p:cSldViewPr snapToGrid="0" snapToObjects="1">
      <p:cViewPr varScale="1">
        <p:scale>
          <a:sx n="19" d="100"/>
          <a:sy n="19" d="100"/>
        </p:scale>
        <p:origin x="774" y="54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48" y="1119718"/>
            <a:ext cx="32335470" cy="4065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350" y="5155567"/>
            <a:ext cx="15860195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2350" y="7682230"/>
            <a:ext cx="15860195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9515" y="5155567"/>
            <a:ext cx="15938303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9515" y="7682230"/>
            <a:ext cx="15938303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7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3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>
              <a:defRPr sz="9813"/>
            </a:lvl1pPr>
            <a:lvl2pPr>
              <a:defRPr sz="8587"/>
            </a:lvl2pPr>
            <a:lvl3pPr>
              <a:defRPr sz="7360"/>
            </a:lvl3pPr>
            <a:lvl4pPr>
              <a:defRPr sz="6133"/>
            </a:lvl4pPr>
            <a:lvl5pPr>
              <a:defRPr sz="6133"/>
            </a:lvl5pPr>
            <a:lvl6pPr>
              <a:defRPr sz="6133"/>
            </a:lvl6pPr>
            <a:lvl7pPr>
              <a:defRPr sz="6133"/>
            </a:lvl7pPr>
            <a:lvl8pPr>
              <a:defRPr sz="6133"/>
            </a:lvl8pPr>
            <a:lvl9pPr>
              <a:defRPr sz="6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 marL="0" indent="0">
              <a:buNone/>
              <a:defRPr sz="9813"/>
            </a:lvl1pPr>
            <a:lvl2pPr marL="1402095" indent="0">
              <a:buNone/>
              <a:defRPr sz="8587"/>
            </a:lvl2pPr>
            <a:lvl3pPr marL="2804190" indent="0">
              <a:buNone/>
              <a:defRPr sz="7360"/>
            </a:lvl3pPr>
            <a:lvl4pPr marL="4206286" indent="0">
              <a:buNone/>
              <a:defRPr sz="6133"/>
            </a:lvl4pPr>
            <a:lvl5pPr marL="5608381" indent="0">
              <a:buNone/>
              <a:defRPr sz="6133"/>
            </a:lvl5pPr>
            <a:lvl6pPr marL="7010476" indent="0">
              <a:buNone/>
              <a:defRPr sz="6133"/>
            </a:lvl6pPr>
            <a:lvl7pPr marL="8412571" indent="0">
              <a:buNone/>
              <a:defRPr sz="6133"/>
            </a:lvl7pPr>
            <a:lvl8pPr marL="9814667" indent="0">
              <a:buNone/>
              <a:defRPr sz="6133"/>
            </a:lvl8pPr>
            <a:lvl9pPr marL="11216762" indent="0">
              <a:buNone/>
              <a:defRPr sz="61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0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29067" y="1119717"/>
            <a:ext cx="8083868" cy="1782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7465" y="1119717"/>
            <a:ext cx="23782973" cy="1782297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300" y="3441913"/>
            <a:ext cx="28117800" cy="7321973"/>
          </a:xfrm>
        </p:spPr>
        <p:txBody>
          <a:bodyPr anchor="b"/>
          <a:lstStyle>
            <a:lvl1pPr algn="ctr"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00" y="11046250"/>
            <a:ext cx="28117800" cy="5077670"/>
          </a:xfrm>
        </p:spPr>
        <p:txBody>
          <a:bodyPr/>
          <a:lstStyle>
            <a:lvl1pPr marL="0" indent="0" algn="ctr">
              <a:buNone/>
              <a:defRPr sz="7360"/>
            </a:lvl1pPr>
            <a:lvl2pPr marL="1402095" indent="0" algn="ctr">
              <a:buNone/>
              <a:defRPr sz="6133"/>
            </a:lvl2pPr>
            <a:lvl3pPr marL="2804190" indent="0" algn="ctr">
              <a:buNone/>
              <a:defRPr sz="5520"/>
            </a:lvl3pPr>
            <a:lvl4pPr marL="4206286" indent="0" algn="ctr">
              <a:buNone/>
              <a:defRPr sz="4907"/>
            </a:lvl4pPr>
            <a:lvl5pPr marL="5608381" indent="0" algn="ctr">
              <a:buNone/>
              <a:defRPr sz="4907"/>
            </a:lvl5pPr>
            <a:lvl6pPr marL="7010476" indent="0" algn="ctr">
              <a:buNone/>
              <a:defRPr sz="4907"/>
            </a:lvl6pPr>
            <a:lvl7pPr marL="8412571" indent="0" algn="ctr">
              <a:buNone/>
              <a:defRPr sz="4907"/>
            </a:lvl7pPr>
            <a:lvl8pPr marL="9814667" indent="0" algn="ctr">
              <a:buNone/>
              <a:defRPr sz="4907"/>
            </a:lvl8pPr>
            <a:lvl9pPr marL="11216762" indent="0" algn="ctr">
              <a:buNone/>
              <a:defRPr sz="49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939" y="5243198"/>
            <a:ext cx="32335470" cy="8748393"/>
          </a:xfrm>
        </p:spPr>
        <p:txBody>
          <a:bodyPr anchor="b"/>
          <a:lstStyle>
            <a:lvl1pPr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939" y="14074355"/>
            <a:ext cx="32335470" cy="4600573"/>
          </a:xfrm>
        </p:spPr>
        <p:txBody>
          <a:bodyPr/>
          <a:lstStyle>
            <a:lvl1pPr marL="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1pPr>
            <a:lvl2pPr marL="1402095" indent="0">
              <a:buNone/>
              <a:defRPr sz="6133">
                <a:solidFill>
                  <a:schemeClr val="tx1">
                    <a:tint val="75000"/>
                  </a:schemeClr>
                </a:solidFill>
              </a:defRPr>
            </a:lvl2pPr>
            <a:lvl3pPr marL="2804190" indent="0">
              <a:buNone/>
              <a:defRPr sz="5520">
                <a:solidFill>
                  <a:schemeClr val="tx1">
                    <a:tint val="75000"/>
                  </a:schemeClr>
                </a:solidFill>
              </a:defRPr>
            </a:lvl3pPr>
            <a:lvl4pPr marL="420628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4pPr>
            <a:lvl5pPr marL="560838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5pPr>
            <a:lvl6pPr marL="701047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6pPr>
            <a:lvl7pPr marL="841257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7pPr>
            <a:lvl8pPr marL="9814667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8pPr>
            <a:lvl9pPr marL="11216762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46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951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7465" y="1119718"/>
            <a:ext cx="32335470" cy="406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465" y="5598583"/>
            <a:ext cx="32335470" cy="1334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746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328-75CA-4005-A4C5-18AD12D77EF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8695" y="19492808"/>
            <a:ext cx="1265301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7759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7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04190" rtl="0" eaLnBrk="1" latinLnBrk="0" hangingPunct="1">
        <a:lnSpc>
          <a:spcPct val="90000"/>
        </a:lnSpc>
        <a:spcBef>
          <a:spcPct val="0"/>
        </a:spcBef>
        <a:buNone/>
        <a:defRPr sz="13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048" indent="-701048" algn="l" defTabSz="280419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8587" kern="1200">
          <a:solidFill>
            <a:schemeClr val="tx1"/>
          </a:solidFill>
          <a:latin typeface="+mn-lt"/>
          <a:ea typeface="+mn-ea"/>
          <a:cs typeface="+mn-cs"/>
        </a:defRPr>
      </a:lvl1pPr>
      <a:lvl2pPr marL="210314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7360" kern="1200">
          <a:solidFill>
            <a:schemeClr val="tx1"/>
          </a:solidFill>
          <a:latin typeface="+mn-lt"/>
          <a:ea typeface="+mn-ea"/>
          <a:cs typeface="+mn-cs"/>
        </a:defRPr>
      </a:lvl2pPr>
      <a:lvl3pPr marL="3505238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6133" kern="1200">
          <a:solidFill>
            <a:schemeClr val="tx1"/>
          </a:solidFill>
          <a:latin typeface="+mn-lt"/>
          <a:ea typeface="+mn-ea"/>
          <a:cs typeface="+mn-cs"/>
        </a:defRPr>
      </a:lvl3pPr>
      <a:lvl4pPr marL="490733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630942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71152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61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571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7810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095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19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8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38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47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57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667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6762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INTRODUCTION (CLICK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Minimum font: 32pt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Up to four pages can be used. </a:t>
            </a:r>
            <a:r>
              <a:rPr lang="en-US" b="1" dirty="0"/>
              <a:t>This is only a template. All content may be modified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9227953" y="12492315"/>
            <a:ext cx="17373600" cy="859098"/>
          </a:xfrm>
        </p:spPr>
        <p:txBody>
          <a:bodyPr/>
          <a:lstStyle/>
          <a:p>
            <a:r>
              <a:rPr lang="en-US" dirty="0"/>
              <a:t>RESULTS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METHODS (CLICK TO EDIT)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204725" y="5262831"/>
            <a:ext cx="17373600" cy="859098"/>
          </a:xfrm>
        </p:spPr>
        <p:txBody>
          <a:bodyPr/>
          <a:lstStyle/>
          <a:p>
            <a:r>
              <a:rPr lang="en-US" dirty="0"/>
              <a:t>METHODS CONTINUED (CLICK TO EDIT)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19227952" y="13495338"/>
            <a:ext cx="17349635" cy="622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20693" y="12492315"/>
            <a:ext cx="17392276" cy="72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1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</a:t>
            </a:r>
            <a:r>
              <a:rPr lang="en-US" sz="3200">
                <a:solidFill>
                  <a:schemeClr val="bg1"/>
                </a:solidFill>
              </a:rPr>
              <a:t>NUMBER CAN </a:t>
            </a:r>
            <a:r>
              <a:rPr lang="en-US" sz="3200" dirty="0">
                <a:solidFill>
                  <a:schemeClr val="bg1"/>
                </a:solidFill>
              </a:rPr>
              <a:t>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22881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255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2 Column w/boxes</vt:lpstr>
      <vt:lpstr>1 Background Box</vt:lpstr>
      <vt:lpstr>3 Column w/ no boxes</vt:lpstr>
      <vt:lpstr>2 Column with no boxes</vt:lpstr>
      <vt:lpstr>Portrait 23 x 41_1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Heather Skinner</cp:lastModifiedBy>
  <cp:revision>45</cp:revision>
  <dcterms:created xsi:type="dcterms:W3CDTF">2013-11-25T16:31:35Z</dcterms:created>
  <dcterms:modified xsi:type="dcterms:W3CDTF">2023-08-28T20:12:14Z</dcterms:modified>
</cp:coreProperties>
</file>